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71" r:id="rId4"/>
    <p:sldId id="267" r:id="rId5"/>
    <p:sldId id="256" r:id="rId6"/>
    <p:sldId id="257" r:id="rId7"/>
    <p:sldId id="258" r:id="rId8"/>
    <p:sldId id="259" r:id="rId9"/>
    <p:sldId id="260" r:id="rId10"/>
    <p:sldId id="263" r:id="rId11"/>
    <p:sldId id="265" r:id="rId12"/>
    <p:sldId id="261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24022B-FDA2-4C83-9A0A-065B688D9510}" v="12" dt="2024-03-18T00:29:49.2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9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00" y="2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ua hill" userId="f92c79228fdebb48" providerId="LiveId" clId="{1E24022B-FDA2-4C83-9A0A-065B688D9510}"/>
    <pc:docChg chg="undo custSel addSld delSld modSld">
      <pc:chgData name="joshua hill" userId="f92c79228fdebb48" providerId="LiveId" clId="{1E24022B-FDA2-4C83-9A0A-065B688D9510}" dt="2024-03-18T01:29:49.756" v="1111" actId="1076"/>
      <pc:docMkLst>
        <pc:docMk/>
      </pc:docMkLst>
      <pc:sldChg chg="modSp mod">
        <pc:chgData name="joshua hill" userId="f92c79228fdebb48" providerId="LiveId" clId="{1E24022B-FDA2-4C83-9A0A-065B688D9510}" dt="2024-03-18T01:28:02.546" v="1108" actId="20577"/>
        <pc:sldMkLst>
          <pc:docMk/>
          <pc:sldMk cId="296341025" sldId="256"/>
        </pc:sldMkLst>
        <pc:spChg chg="mod">
          <ac:chgData name="joshua hill" userId="f92c79228fdebb48" providerId="LiveId" clId="{1E24022B-FDA2-4C83-9A0A-065B688D9510}" dt="2024-03-18T01:28:02.546" v="1108" actId="20577"/>
          <ac:spMkLst>
            <pc:docMk/>
            <pc:sldMk cId="296341025" sldId="256"/>
            <ac:spMk id="27" creationId="{28B76FB0-3CB6-A0AF-6AF5-EFC66AC86E47}"/>
          </ac:spMkLst>
        </pc:spChg>
      </pc:sldChg>
      <pc:sldChg chg="modSp mod">
        <pc:chgData name="joshua hill" userId="f92c79228fdebb48" providerId="LiveId" clId="{1E24022B-FDA2-4C83-9A0A-065B688D9510}" dt="2024-03-18T01:27:32.194" v="1089" actId="20577"/>
        <pc:sldMkLst>
          <pc:docMk/>
          <pc:sldMk cId="1808630057" sldId="261"/>
        </pc:sldMkLst>
        <pc:spChg chg="mod">
          <ac:chgData name="joshua hill" userId="f92c79228fdebb48" providerId="LiveId" clId="{1E24022B-FDA2-4C83-9A0A-065B688D9510}" dt="2024-03-18T01:27:32.194" v="1089" actId="20577"/>
          <ac:spMkLst>
            <pc:docMk/>
            <pc:sldMk cId="1808630057" sldId="261"/>
            <ac:spMk id="28" creationId="{94476EF6-4959-32F7-6D0A-E7A5A90C15D0}"/>
          </ac:spMkLst>
        </pc:spChg>
        <pc:spChg chg="mod">
          <ac:chgData name="joshua hill" userId="f92c79228fdebb48" providerId="LiveId" clId="{1E24022B-FDA2-4C83-9A0A-065B688D9510}" dt="2024-03-18T00:33:42.298" v="853" actId="20577"/>
          <ac:spMkLst>
            <pc:docMk/>
            <pc:sldMk cId="1808630057" sldId="261"/>
            <ac:spMk id="30" creationId="{C6430F2C-E9E4-8A6B-FFF5-72DFDC80F877}"/>
          </ac:spMkLst>
        </pc:spChg>
      </pc:sldChg>
      <pc:sldChg chg="modSp mod">
        <pc:chgData name="joshua hill" userId="f92c79228fdebb48" providerId="LiveId" clId="{1E24022B-FDA2-4C83-9A0A-065B688D9510}" dt="2024-03-18T01:24:43.728" v="1088" actId="255"/>
        <pc:sldMkLst>
          <pc:docMk/>
          <pc:sldMk cId="1217610652" sldId="267"/>
        </pc:sldMkLst>
        <pc:spChg chg="mod">
          <ac:chgData name="joshua hill" userId="f92c79228fdebb48" providerId="LiveId" clId="{1E24022B-FDA2-4C83-9A0A-065B688D9510}" dt="2024-03-18T01:24:43.728" v="1088" actId="255"/>
          <ac:spMkLst>
            <pc:docMk/>
            <pc:sldMk cId="1217610652" sldId="267"/>
            <ac:spMk id="6" creationId="{11BF21EA-81C3-BCC1-13ED-5A2F5A99A044}"/>
          </ac:spMkLst>
        </pc:spChg>
        <pc:spChg chg="mod">
          <ac:chgData name="joshua hill" userId="f92c79228fdebb48" providerId="LiveId" clId="{1E24022B-FDA2-4C83-9A0A-065B688D9510}" dt="2024-03-18T01:05:01.018" v="1083" actId="20577"/>
          <ac:spMkLst>
            <pc:docMk/>
            <pc:sldMk cId="1217610652" sldId="267"/>
            <ac:spMk id="22" creationId="{2B312327-DF75-96BA-D6B8-003BFB1C0F85}"/>
          </ac:spMkLst>
        </pc:spChg>
        <pc:spChg chg="mod">
          <ac:chgData name="joshua hill" userId="f92c79228fdebb48" providerId="LiveId" clId="{1E24022B-FDA2-4C83-9A0A-065B688D9510}" dt="2024-03-18T00:10:59.810" v="57" actId="20577"/>
          <ac:spMkLst>
            <pc:docMk/>
            <pc:sldMk cId="1217610652" sldId="267"/>
            <ac:spMk id="23" creationId="{446DC809-8CA5-9BBC-9095-09B80EE3057D}"/>
          </ac:spMkLst>
        </pc:spChg>
        <pc:spChg chg="mod">
          <ac:chgData name="joshua hill" userId="f92c79228fdebb48" providerId="LiveId" clId="{1E24022B-FDA2-4C83-9A0A-065B688D9510}" dt="2024-03-18T00:11:33.568" v="58" actId="1076"/>
          <ac:spMkLst>
            <pc:docMk/>
            <pc:sldMk cId="1217610652" sldId="267"/>
            <ac:spMk id="24" creationId="{E6946499-C04A-58E7-D885-8973972264BD}"/>
          </ac:spMkLst>
        </pc:spChg>
        <pc:spChg chg="mod">
          <ac:chgData name="joshua hill" userId="f92c79228fdebb48" providerId="LiveId" clId="{1E24022B-FDA2-4C83-9A0A-065B688D9510}" dt="2024-03-18T01:04:15.870" v="1072" actId="20577"/>
          <ac:spMkLst>
            <pc:docMk/>
            <pc:sldMk cId="1217610652" sldId="267"/>
            <ac:spMk id="25" creationId="{9C64DC80-CC0F-ADEE-EC21-21CAD68135D9}"/>
          </ac:spMkLst>
        </pc:spChg>
      </pc:sldChg>
      <pc:sldChg chg="addSp delSp modSp del mod">
        <pc:chgData name="joshua hill" userId="f92c79228fdebb48" providerId="LiveId" clId="{1E24022B-FDA2-4C83-9A0A-065B688D9510}" dt="2024-03-18T00:09:23.860" v="8" actId="47"/>
        <pc:sldMkLst>
          <pc:docMk/>
          <pc:sldMk cId="257184782" sldId="269"/>
        </pc:sldMkLst>
        <pc:spChg chg="del">
          <ac:chgData name="joshua hill" userId="f92c79228fdebb48" providerId="LiveId" clId="{1E24022B-FDA2-4C83-9A0A-065B688D9510}" dt="2024-03-18T00:08:01.435" v="0" actId="478"/>
          <ac:spMkLst>
            <pc:docMk/>
            <pc:sldMk cId="257184782" sldId="269"/>
            <ac:spMk id="2" creationId="{4E480B23-DCE8-A1AA-38BF-307815A20975}"/>
          </ac:spMkLst>
        </pc:spChg>
        <pc:spChg chg="del">
          <ac:chgData name="joshua hill" userId="f92c79228fdebb48" providerId="LiveId" clId="{1E24022B-FDA2-4C83-9A0A-065B688D9510}" dt="2024-03-18T00:08:01.435" v="0" actId="478"/>
          <ac:spMkLst>
            <pc:docMk/>
            <pc:sldMk cId="257184782" sldId="269"/>
            <ac:spMk id="3" creationId="{876D4065-0976-5CB1-33AD-87C065C6A54A}"/>
          </ac:spMkLst>
        </pc:spChg>
        <pc:picChg chg="add mod">
          <ac:chgData name="joshua hill" userId="f92c79228fdebb48" providerId="LiveId" clId="{1E24022B-FDA2-4C83-9A0A-065B688D9510}" dt="2024-03-18T00:09:16.487" v="7" actId="1076"/>
          <ac:picMkLst>
            <pc:docMk/>
            <pc:sldMk cId="257184782" sldId="269"/>
            <ac:picMk id="5" creationId="{DB65E64C-9E11-445E-4ABF-9A4D88E9F093}"/>
          </ac:picMkLst>
        </pc:picChg>
      </pc:sldChg>
      <pc:sldChg chg="addSp delSp modSp mod">
        <pc:chgData name="joshua hill" userId="f92c79228fdebb48" providerId="LiveId" clId="{1E24022B-FDA2-4C83-9A0A-065B688D9510}" dt="2024-03-18T01:29:49.756" v="1111" actId="1076"/>
        <pc:sldMkLst>
          <pc:docMk/>
          <pc:sldMk cId="3572159816" sldId="270"/>
        </pc:sldMkLst>
        <pc:spChg chg="add mod">
          <ac:chgData name="joshua hill" userId="f92c79228fdebb48" providerId="LiveId" clId="{1E24022B-FDA2-4C83-9A0A-065B688D9510}" dt="2024-03-18T00:10:06.260" v="40" actId="1076"/>
          <ac:spMkLst>
            <pc:docMk/>
            <pc:sldMk cId="3572159816" sldId="270"/>
            <ac:spMk id="2" creationId="{47CDA55A-F79F-8C15-1012-E391E2F7915F}"/>
          </ac:spMkLst>
        </pc:spChg>
        <pc:spChg chg="del">
          <ac:chgData name="joshua hill" userId="f92c79228fdebb48" providerId="LiveId" clId="{1E24022B-FDA2-4C83-9A0A-065B688D9510}" dt="2024-03-18T00:09:31.193" v="9" actId="478"/>
          <ac:spMkLst>
            <pc:docMk/>
            <pc:sldMk cId="3572159816" sldId="270"/>
            <ac:spMk id="3" creationId="{2DAA69E8-7CE8-EE09-73D9-118600225D5F}"/>
          </ac:spMkLst>
        </pc:spChg>
        <pc:spChg chg="mod">
          <ac:chgData name="joshua hill" userId="f92c79228fdebb48" providerId="LiveId" clId="{1E24022B-FDA2-4C83-9A0A-065B688D9510}" dt="2024-03-18T01:29:45.388" v="1110" actId="1076"/>
          <ac:spMkLst>
            <pc:docMk/>
            <pc:sldMk cId="3572159816" sldId="270"/>
            <ac:spMk id="4" creationId="{33F72A7B-EDF0-51F3-21BE-4E2BBB80F5A9}"/>
          </ac:spMkLst>
        </pc:spChg>
        <pc:spChg chg="add mod">
          <ac:chgData name="joshua hill" userId="f92c79228fdebb48" providerId="LiveId" clId="{1E24022B-FDA2-4C83-9A0A-065B688D9510}" dt="2024-03-18T00:32:33.726" v="768" actId="1076"/>
          <ac:spMkLst>
            <pc:docMk/>
            <pc:sldMk cId="3572159816" sldId="270"/>
            <ac:spMk id="5" creationId="{81F29F36-7271-6028-6BAF-02D9EACC8BD3}"/>
          </ac:spMkLst>
        </pc:spChg>
        <pc:spChg chg="add mod">
          <ac:chgData name="joshua hill" userId="f92c79228fdebb48" providerId="LiveId" clId="{1E24022B-FDA2-4C83-9A0A-065B688D9510}" dt="2024-03-18T01:29:49.756" v="1111" actId="1076"/>
          <ac:spMkLst>
            <pc:docMk/>
            <pc:sldMk cId="3572159816" sldId="270"/>
            <ac:spMk id="6" creationId="{3EF34BF6-580A-8E12-2478-0090CD67AEF4}"/>
          </ac:spMkLst>
        </pc:spChg>
        <pc:spChg chg="add mod">
          <ac:chgData name="joshua hill" userId="f92c79228fdebb48" providerId="LiveId" clId="{1E24022B-FDA2-4C83-9A0A-065B688D9510}" dt="2024-03-18T00:32:17.543" v="764" actId="1076"/>
          <ac:spMkLst>
            <pc:docMk/>
            <pc:sldMk cId="3572159816" sldId="270"/>
            <ac:spMk id="7" creationId="{4DD233D6-B4C3-EB86-4E44-AB225BFAC1E4}"/>
          </ac:spMkLst>
        </pc:spChg>
      </pc:sldChg>
      <pc:sldChg chg="new del">
        <pc:chgData name="joshua hill" userId="f92c79228fdebb48" providerId="LiveId" clId="{1E24022B-FDA2-4C83-9A0A-065B688D9510}" dt="2024-03-18T00:12:13.542" v="60" actId="47"/>
        <pc:sldMkLst>
          <pc:docMk/>
          <pc:sldMk cId="1632122316" sldId="271"/>
        </pc:sldMkLst>
      </pc:sldChg>
      <pc:sldChg chg="addSp delSp modSp mod">
        <pc:chgData name="joshua hill" userId="f92c79228fdebb48" providerId="LiveId" clId="{1E24022B-FDA2-4C83-9A0A-065B688D9510}" dt="2024-03-18T00:34:26.644" v="858" actId="207"/>
        <pc:sldMkLst>
          <pc:docMk/>
          <pc:sldMk cId="4094795015" sldId="271"/>
        </pc:sldMkLst>
        <pc:spChg chg="add del">
          <ac:chgData name="joshua hill" userId="f92c79228fdebb48" providerId="LiveId" clId="{1E24022B-FDA2-4C83-9A0A-065B688D9510}" dt="2024-03-18T00:14:49.772" v="157" actId="22"/>
          <ac:spMkLst>
            <pc:docMk/>
            <pc:sldMk cId="4094795015" sldId="271"/>
            <ac:spMk id="3" creationId="{241D8765-2BE1-120F-C9AC-13E8D9D13611}"/>
          </ac:spMkLst>
        </pc:spChg>
        <pc:spChg chg="add mod">
          <ac:chgData name="joshua hill" userId="f92c79228fdebb48" providerId="LiveId" clId="{1E24022B-FDA2-4C83-9A0A-065B688D9510}" dt="2024-03-18T00:26:44.480" v="546" actId="14100"/>
          <ac:spMkLst>
            <pc:docMk/>
            <pc:sldMk cId="4094795015" sldId="271"/>
            <ac:spMk id="5" creationId="{5B867D06-D350-9510-C9BF-7CF74EC7DF2E}"/>
          </ac:spMkLst>
        </pc:spChg>
        <pc:spChg chg="add mod">
          <ac:chgData name="joshua hill" userId="f92c79228fdebb48" providerId="LiveId" clId="{1E24022B-FDA2-4C83-9A0A-065B688D9510}" dt="2024-03-18T00:27:13.414" v="552" actId="1076"/>
          <ac:spMkLst>
            <pc:docMk/>
            <pc:sldMk cId="4094795015" sldId="271"/>
            <ac:spMk id="7" creationId="{F545C9D7-4409-4E3B-246E-AA6E85DB7318}"/>
          </ac:spMkLst>
        </pc:spChg>
        <pc:spChg chg="add mod">
          <ac:chgData name="joshua hill" userId="f92c79228fdebb48" providerId="LiveId" clId="{1E24022B-FDA2-4C83-9A0A-065B688D9510}" dt="2024-03-18T00:27:02.698" v="550" actId="1076"/>
          <ac:spMkLst>
            <pc:docMk/>
            <pc:sldMk cId="4094795015" sldId="271"/>
            <ac:spMk id="10" creationId="{161B4717-ABA5-3496-1AE5-44366025C294}"/>
          </ac:spMkLst>
        </pc:spChg>
        <pc:spChg chg="add mod">
          <ac:chgData name="joshua hill" userId="f92c79228fdebb48" providerId="LiveId" clId="{1E24022B-FDA2-4C83-9A0A-065B688D9510}" dt="2024-03-18T00:34:26.644" v="858" actId="207"/>
          <ac:spMkLst>
            <pc:docMk/>
            <pc:sldMk cId="4094795015" sldId="271"/>
            <ac:spMk id="14" creationId="{4939AD43-D7E7-C4A8-2D3C-23E637048356}"/>
          </ac:spMkLst>
        </pc:spChg>
        <pc:spChg chg="add mod">
          <ac:chgData name="joshua hill" userId="f92c79228fdebb48" providerId="LiveId" clId="{1E24022B-FDA2-4C83-9A0A-065B688D9510}" dt="2024-03-18T00:24:35.031" v="505" actId="1076"/>
          <ac:spMkLst>
            <pc:docMk/>
            <pc:sldMk cId="4094795015" sldId="271"/>
            <ac:spMk id="16" creationId="{8CC01CDB-A4D1-81ED-200A-1357C66E2D9B}"/>
          </ac:spMkLst>
        </pc:spChg>
        <pc:spChg chg="mod">
          <ac:chgData name="joshua hill" userId="f92c79228fdebb48" providerId="LiveId" clId="{1E24022B-FDA2-4C83-9A0A-065B688D9510}" dt="2024-03-18T00:19:37.484" v="302" actId="20577"/>
          <ac:spMkLst>
            <pc:docMk/>
            <pc:sldMk cId="4094795015" sldId="271"/>
            <ac:spMk id="48" creationId="{1DEC57C5-54F2-B837-61BC-1E86D17BE533}"/>
          </ac:spMkLst>
        </pc:spChg>
        <pc:spChg chg="mod">
          <ac:chgData name="joshua hill" userId="f92c79228fdebb48" providerId="LiveId" clId="{1E24022B-FDA2-4C83-9A0A-065B688D9510}" dt="2024-03-18T00:18:56.392" v="297" actId="1076"/>
          <ac:spMkLst>
            <pc:docMk/>
            <pc:sldMk cId="4094795015" sldId="271"/>
            <ac:spMk id="49" creationId="{B1F212F6-31CD-3683-15C3-B0919EF9192B}"/>
          </ac:spMkLst>
        </pc:spChg>
        <pc:spChg chg="mod">
          <ac:chgData name="joshua hill" userId="f92c79228fdebb48" providerId="LiveId" clId="{1E24022B-FDA2-4C83-9A0A-065B688D9510}" dt="2024-03-18T00:28:00.033" v="563" actId="114"/>
          <ac:spMkLst>
            <pc:docMk/>
            <pc:sldMk cId="4094795015" sldId="271"/>
            <ac:spMk id="50" creationId="{127B1A3F-EDF6-1FE8-3152-53A075EC8AE1}"/>
          </ac:spMkLst>
        </pc:spChg>
        <pc:spChg chg="mod">
          <ac:chgData name="joshua hill" userId="f92c79228fdebb48" providerId="LiveId" clId="{1E24022B-FDA2-4C83-9A0A-065B688D9510}" dt="2024-03-18T00:23:00.940" v="458" actId="1076"/>
          <ac:spMkLst>
            <pc:docMk/>
            <pc:sldMk cId="4094795015" sldId="271"/>
            <ac:spMk id="51" creationId="{FEFB773B-225F-5442-7D77-3E2B535FE82D}"/>
          </ac:spMkLst>
        </pc:spChg>
      </pc:sldChg>
      <pc:sldChg chg="new del">
        <pc:chgData name="joshua hill" userId="f92c79228fdebb48" providerId="LiveId" clId="{1E24022B-FDA2-4C83-9A0A-065B688D9510}" dt="2024-03-18T00:12:18.125" v="62" actId="680"/>
        <pc:sldMkLst>
          <pc:docMk/>
          <pc:sldMk cId="4210231024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247E2-201F-812D-8173-409D6C7BC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430116-49FE-8862-DFF6-41FBAA749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18D5C-B85B-ACDA-B683-B36A1ABB9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CB05F-F898-299A-5683-DCBD22CF1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F9FA8-9FE6-8549-7854-8BF8C5B6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85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E16B8-3ACA-469E-E1CF-7838F3665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05ABCD-F7D0-5643-037C-A674B02C82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BA6FC-16ED-39AD-5D6D-BED9505FF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FB9D69-FDB5-92F3-B2E1-493EA00ED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BA729-E8F1-7B02-D31C-3FD43509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15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97CCB3-6281-A863-3423-45FCA10D1E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4D88B9-0077-B878-8C77-ABF134B55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AD56E-B75C-D26E-F7B3-B6E061116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17290-F21F-0651-F5D9-BA02C963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1F813-FDDA-2E27-88B2-1693CC73A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531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50E89-2314-9BF1-ED48-288F3697AC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4144E0-F811-4CFB-AFF0-E029486B76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D312D-2028-5104-03C7-471519D55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28133-5CF2-2025-DEC5-903E3272E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CF03F-AD66-BD58-AD21-2A30ACEFB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01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2D5FD-E4E8-0C85-3FC2-EBF24798A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5BEE3-8449-55BB-981C-01F093782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55729-469E-5B3F-D739-D8645EB79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00059-912B-D244-FBA4-C6C912E0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shape">
            <a:extLst>
              <a:ext uri="{FF2B5EF4-FFF2-40B4-BE49-F238E27FC236}">
                <a16:creationId xmlns:a16="http://schemas.microsoft.com/office/drawing/2014/main" id="{CA7C6ECE-0EF4-70C2-C3B6-84E71E38EA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37350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21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B7191-0847-333F-1C33-6F38C9FB4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F90FB-1D1B-7733-8B0E-A9B804A79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A211DE-E04C-8FFE-4391-AA61140E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44270-D864-AA8B-8AE6-6B6A5F49B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34B9C9-4609-E1D4-BC26-D4D717331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0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13FBB-2D0A-532E-9EC0-49A91C9C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DC979-72F4-281E-BB7D-BDE721E667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D29317-AAF7-7752-84DC-A039FF7A5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02B91-1C0B-8B54-C1C5-D6F17B1E8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98FCF-9F01-221C-2965-459E981B7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A7B48F-B79D-D338-6B36-9AE53F58C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65F29-2172-D28B-F28E-CCACE4E0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D8CA8-3CBD-3CE1-B3E2-2C7607F2F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C6E5-6C18-016B-A552-94C0DE754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BD9DF7-8F7F-1189-2869-E008B85DF9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CE3D45-A146-9836-7ECE-CE2DB3CDF4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88B866-9013-C865-1A25-1220A599A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6CD463-742D-601B-5CA4-8DFD0302A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2B9442-7BC9-9AE0-6270-5555FAFBC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1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46F13-7E30-1155-E446-A9971B9A1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17407F-8F84-DC16-0554-12BD522CB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F9BDB8-46F7-E01B-C28D-15DAC500A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D6FAA4-B225-863B-05F5-226D2D4D6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501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0AEC9E-DEAA-38C1-A81C-E925A91B6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pic>
        <p:nvPicPr>
          <p:cNvPr id="6" name="Picture 5" descr="A picture containing shape">
            <a:extLst>
              <a:ext uri="{FF2B5EF4-FFF2-40B4-BE49-F238E27FC236}">
                <a16:creationId xmlns:a16="http://schemas.microsoft.com/office/drawing/2014/main" id="{9FF1B30E-8EC0-3959-FC85-638EBCDFA9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37350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22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2B48-97F2-EECB-166A-F22D66F19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35BCD-6CBA-DE7D-F283-1562E51D1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EA379-1E26-DEA2-4CB7-CE3AB17B3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4790A-3E6C-E97A-7EED-FF81530DB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A95BA0-D37B-0C6A-1D0A-2BBD48B13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D1137-66A2-7FDF-4B6E-8B48C056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84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C8DAF-EFF6-B1E2-A03E-6B1D0CD0F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B750F-D140-4A4F-A3AD-BDE9397DF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F7DBD-9646-C91D-C62C-A821A20FB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E2C5B-5C1A-B519-3DCF-51EF03252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B32A0-D272-51B3-77E9-1F949E9D4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6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7DBE4-46F6-8D1A-2CCA-4068D9775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63A57D-212C-CC12-B3A1-768B098BFE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9010A-DCE5-F3C0-3201-CA2996B5C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8ECBB-C0C9-192E-398D-F74B9728D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77F46-BDA9-22D1-6D23-3A45FAFE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664789-0D87-7DAB-EDDF-605E7C67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60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E7235-AC92-86E5-3CD8-2C2FBAFE5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EA1FF1-D06B-E789-EBDB-077AD1876F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3059C-D8F2-68B4-5CCD-59F09EA82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7E7E2-E10C-6E38-1B5C-0376FEFD3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D5AF9-8DA7-30E0-8E9E-8A8C33F45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01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E0D032-41E1-5AC2-FC59-CD3B7803A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E87131-6FB2-80BB-2654-4B22BE99C0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5A59F-1F9F-7FDA-BD6C-0FCFBB53F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1EC44-2E27-D8C2-3E4A-6E226FC13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754C0-44B9-AF62-BBB6-047FAE6E2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830BC-BAEF-9249-B2A1-BCB32E51C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86A13-DE8E-A17D-E3CB-D04ED9133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B9C31-2CE4-0E4C-1CE6-131343435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12014-F565-6151-815C-230882685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54232-E659-A46A-8227-8CB07F52A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8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229C5-24FF-DE54-5817-18CA4DA0C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21B0D-BAE0-BC63-7480-E80C27C5B2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A8AC7D-4065-777A-134B-615B36E9FB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0E754F-3C77-60AD-B4D8-E745BA4CA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1A1AC-FF06-DBAB-FD51-6E66A8DC3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5AF85-A880-1126-D8AD-BD27C8F50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9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100D5-E941-5FF5-E41D-9E40D91F7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A4773F-24E7-9955-8CA3-91C013652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F827F9-7949-438A-44B8-5E581C560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BB2B36-8840-10B2-F1DC-3482DAC037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9ADAA9-34D7-9AFA-0F32-3FB07A9C62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3427EA-65FB-A2C8-B7AF-B6F1A1F09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218768-1283-C78E-1AC7-E41CD9041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B9AD80-B083-D23D-B487-7F2D216FB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09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B8214-CBB7-6830-EB3A-CDC004575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D1C130-0FE9-A045-667F-41C769E95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0DEA4-AA23-A451-4F6D-766AC0BD1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356345-3D76-E5E7-F2F6-1F26FE150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9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9867FC-CE20-93F9-47A5-EBE18B833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15E2B7-1492-8531-1454-6E88BC27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E0CAF1-5BE7-92AC-DEFE-6DBFA5C8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1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3EADD-A68C-BFF0-14E1-1BC0E789D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CE250-21A3-0766-7F8C-2BC631774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BC848-155E-AA2D-B271-C09A6E789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BAB62-6CAA-6986-79E3-1011D336A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4FDF37-2CE9-2B31-E87B-2130C2838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DFB4C-44BD-C990-24D4-56D6A5B3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3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FB271-AA27-BE41-BB3A-7AA7A6B20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5A6B82-4349-A373-DD6D-45DA86BF7C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B211E-78BC-674C-8E6D-F58D2FADA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0E158C-6DA5-A62B-8870-B05241FA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A0482-D130-9255-207F-5B07482F6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A33994-D31E-B5A7-A9E8-2DF7D1DD0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5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61F902-4B5B-986A-A646-FA4559017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73E77-8AC1-702B-0F29-FAAB98A3F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D16ED-D036-F3FA-8717-78DC50B9F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0D2AB2-1AD3-477B-875D-3FEB069DD327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2E7C3-321F-1930-F291-F815934BBB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7A06D-C365-B30B-DA26-3DB257E22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25FEAA-9BFD-44D4-A659-4847C2224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4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A1B6B4-C608-A19B-A23D-21F23E2B2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B3CEB-400D-EB6C-0358-389F078C7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05008-F80A-93D2-EDA0-D95D7DF4D1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E8E5-645E-4BBB-9B9E-337860AD7121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19270-3F8E-5C68-930B-4AAC7D629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60DDB-6B05-1A0F-744E-61BDA4110F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47FFD-5F62-4961-84B8-B765B68C5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8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FFAF20-F2E0-B8AF-D9A9-7EA0C0642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BF8A662-9A32-D7FB-8F40-B1E4FD003FE0}"/>
              </a:ext>
            </a:extLst>
          </p:cNvPr>
          <p:cNvSpPr>
            <a:spLocks/>
          </p:cNvSpPr>
          <p:nvPr/>
        </p:nvSpPr>
        <p:spPr>
          <a:xfrm>
            <a:off x="12842" y="46234"/>
            <a:ext cx="12192000" cy="6811766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A29761F6-D7E1-0FD4-99B0-CB74DE8CB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9" y="409654"/>
            <a:ext cx="3481410" cy="11472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3D4DD4-B3B7-065C-7986-D37253062861}"/>
              </a:ext>
            </a:extLst>
          </p:cNvPr>
          <p:cNvSpPr txBox="1"/>
          <p:nvPr/>
        </p:nvSpPr>
        <p:spPr>
          <a:xfrm flipH="1">
            <a:off x="8388848" y="4867564"/>
            <a:ext cx="3803143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53000"/>
                </a:schemeClr>
              </a:gs>
              <a:gs pos="81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COMPANY OVERVIEW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768582-2FF8-4958-77A4-7F4A8E5987CA}"/>
              </a:ext>
            </a:extLst>
          </p:cNvPr>
          <p:cNvSpPr txBox="1"/>
          <p:nvPr/>
        </p:nvSpPr>
        <p:spPr>
          <a:xfrm flipH="1">
            <a:off x="8892282" y="5452339"/>
            <a:ext cx="3299717" cy="338554"/>
          </a:xfrm>
          <a:prstGeom prst="rect">
            <a:avLst/>
          </a:prstGeom>
          <a:gradFill flip="none" rotWithShape="1">
            <a:gsLst>
              <a:gs pos="87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0"/>
                  <a:lumOff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Project: APOSTOLIC CAMPGROUNDS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DAE9D0-B7CE-4C38-87D3-6B8A2A727431}"/>
              </a:ext>
            </a:extLst>
          </p:cNvPr>
          <p:cNvSpPr txBox="1"/>
          <p:nvPr/>
        </p:nvSpPr>
        <p:spPr>
          <a:xfrm>
            <a:off x="1758518" y="1156827"/>
            <a:ext cx="1850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SERVICES</a:t>
            </a:r>
          </a:p>
        </p:txBody>
      </p:sp>
    </p:spTree>
    <p:extLst>
      <p:ext uri="{BB962C8B-B14F-4D97-AF65-F5344CB8AC3E}">
        <p14:creationId xmlns:p14="http://schemas.microsoft.com/office/powerpoint/2010/main" val="4180231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uilding with windows and grass">
            <a:extLst>
              <a:ext uri="{FF2B5EF4-FFF2-40B4-BE49-F238E27FC236}">
                <a16:creationId xmlns:a16="http://schemas.microsoft.com/office/drawing/2014/main" id="{C3541FD0-DAA7-B1D2-6073-5FBF90404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59" y="148281"/>
            <a:ext cx="11121081" cy="6255608"/>
          </a:xfrm>
          <a:prstGeom prst="rect">
            <a:avLst/>
          </a:prstGeom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AC07D548-2E33-05C2-2E9C-7CCE3498104E}"/>
              </a:ext>
            </a:extLst>
          </p:cNvPr>
          <p:cNvSpPr/>
          <p:nvPr/>
        </p:nvSpPr>
        <p:spPr>
          <a:xfrm>
            <a:off x="1254211" y="67964"/>
            <a:ext cx="317158" cy="278026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AA4CC52-8589-F7D6-765B-3FF645D513DE}"/>
              </a:ext>
            </a:extLst>
          </p:cNvPr>
          <p:cNvSpPr/>
          <p:nvPr/>
        </p:nvSpPr>
        <p:spPr>
          <a:xfrm rot="19515050">
            <a:off x="1057401" y="89436"/>
            <a:ext cx="1377339" cy="1193326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</p:txBody>
      </p:sp>
      <p:sp>
        <p:nvSpPr>
          <p:cNvPr id="9" name="Callout: Left Arrow 8">
            <a:extLst>
              <a:ext uri="{FF2B5EF4-FFF2-40B4-BE49-F238E27FC236}">
                <a16:creationId xmlns:a16="http://schemas.microsoft.com/office/drawing/2014/main" id="{BC194529-143E-DCA8-8DE7-2ADA1FC93852}"/>
              </a:ext>
            </a:extLst>
          </p:cNvPr>
          <p:cNvSpPr/>
          <p:nvPr/>
        </p:nvSpPr>
        <p:spPr>
          <a:xfrm>
            <a:off x="1618160" y="-24712"/>
            <a:ext cx="2067697" cy="46337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1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Faces West Road</a:t>
            </a:r>
          </a:p>
        </p:txBody>
      </p:sp>
      <p:pic>
        <p:nvPicPr>
          <p:cNvPr id="10" name="Picture 9" descr="A picture containing shape">
            <a:extLst>
              <a:ext uri="{FF2B5EF4-FFF2-40B4-BE49-F238E27FC236}">
                <a16:creationId xmlns:a16="http://schemas.microsoft.com/office/drawing/2014/main" id="{818DE834-9F71-9664-E116-CEE717883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68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screenshot of a computer&#10;&#10;Description automatically generated">
            <a:extLst>
              <a:ext uri="{FF2B5EF4-FFF2-40B4-BE49-F238E27FC236}">
                <a16:creationId xmlns:a16="http://schemas.microsoft.com/office/drawing/2014/main" id="{CA5D940C-E40C-5F4D-89EC-E1DFB054B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47" y="270456"/>
            <a:ext cx="5967816" cy="6083509"/>
          </a:xfrm>
          <a:prstGeom prst="rect">
            <a:avLst/>
          </a:prstGeom>
        </p:spPr>
      </p:pic>
      <p:pic>
        <p:nvPicPr>
          <p:cNvPr id="25" name="Picture 24" descr="A picture containing shape">
            <a:extLst>
              <a:ext uri="{FF2B5EF4-FFF2-40B4-BE49-F238E27FC236}">
                <a16:creationId xmlns:a16="http://schemas.microsoft.com/office/drawing/2014/main" id="{C7170F92-EFF6-4037-D5E1-C64743AC5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06" y="6489714"/>
            <a:ext cx="1055914" cy="34797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EB4ADF9-2D5A-5DC2-B693-CEDC1E46C395}"/>
              </a:ext>
            </a:extLst>
          </p:cNvPr>
          <p:cNvSpPr txBox="1"/>
          <p:nvPr/>
        </p:nvSpPr>
        <p:spPr>
          <a:xfrm>
            <a:off x="6436579" y="96737"/>
            <a:ext cx="5692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u="sng" dirty="0"/>
              <a:t>LANIT SERVICES </a:t>
            </a:r>
            <a:br>
              <a:rPr lang="en-US" sz="2000" b="1" u="sng" dirty="0"/>
            </a:br>
            <a:r>
              <a:rPr lang="en-US" sz="2000" b="1" u="sng" dirty="0"/>
              <a:t>ARCHITECTURAL DESIGN &amp; DEPLOY OVERVIEW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476EF6-4959-32F7-6D0A-E7A5A90C15D0}"/>
              </a:ext>
            </a:extLst>
          </p:cNvPr>
          <p:cNvSpPr txBox="1"/>
          <p:nvPr/>
        </p:nvSpPr>
        <p:spPr>
          <a:xfrm>
            <a:off x="6298352" y="1380535"/>
            <a:ext cx="5514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 CAMERA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10G NETWORK SWITCH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 NETWORK VIDEO RECORDER (10G Capable)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14FB38-32C7-A7F8-2E44-5DD33B172E06}"/>
              </a:ext>
            </a:extLst>
          </p:cNvPr>
          <p:cNvSpPr txBox="1"/>
          <p:nvPr/>
        </p:nvSpPr>
        <p:spPr>
          <a:xfrm>
            <a:off x="7869583" y="2950196"/>
            <a:ext cx="2627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DESIGN ASSUMPTIONS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430F2C-E9E4-8A6B-FFF5-72DFDC80F877}"/>
              </a:ext>
            </a:extLst>
          </p:cNvPr>
          <p:cNvSpPr txBox="1"/>
          <p:nvPr/>
        </p:nvSpPr>
        <p:spPr>
          <a:xfrm>
            <a:off x="6240163" y="3253275"/>
            <a:ext cx="58868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T-Mobile Internet Is Being Used As The Primary Internet</a:t>
            </a:r>
            <a:br>
              <a:rPr lang="en-US" dirty="0"/>
            </a:br>
            <a:r>
              <a:rPr lang="en-US" dirty="0"/>
              <a:t>For Optimal Remote Access To Camera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AT LEAST 50MBPS OF INTERNET UPLOAD SPEED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Local IT Manages General Network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Local IT Handles Network Optimization &amp; Tuning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Local IT Manages Lifecycle Infrastructure Req’s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Local IT Provides IT Support in the configuration of </a:t>
            </a:r>
            <a:br>
              <a:rPr lang="en-US" dirty="0"/>
            </a:br>
            <a:r>
              <a:rPr lang="en-US" dirty="0"/>
              <a:t>current network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7F9C00-0CF9-FD3F-0C75-C5EBA555B3AA}"/>
              </a:ext>
            </a:extLst>
          </p:cNvPr>
          <p:cNvSpPr txBox="1"/>
          <p:nvPr/>
        </p:nvSpPr>
        <p:spPr>
          <a:xfrm>
            <a:off x="8030149" y="1032563"/>
            <a:ext cx="2392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EQUIPMENT REVIEW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62BFA4-164A-4D47-B4E1-209E8AF1C90B}"/>
              </a:ext>
            </a:extLst>
          </p:cNvPr>
          <p:cNvSpPr txBox="1"/>
          <p:nvPr/>
        </p:nvSpPr>
        <p:spPr>
          <a:xfrm>
            <a:off x="8057561" y="5474051"/>
            <a:ext cx="2337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TIME EXPECTATIONS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13947F-C1E9-7352-826E-D1C495DAD702}"/>
              </a:ext>
            </a:extLst>
          </p:cNvPr>
          <p:cNvSpPr txBox="1"/>
          <p:nvPr/>
        </p:nvSpPr>
        <p:spPr>
          <a:xfrm>
            <a:off x="6242721" y="5843383"/>
            <a:ext cx="60949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1" u="sng" dirty="0">
                <a:solidFill>
                  <a:srgbClr val="FF0000"/>
                </a:solidFill>
              </a:rPr>
              <a:t>ONE DAY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for Physical and Virtual Deployment &amp; Implementation of the system</a:t>
            </a:r>
          </a:p>
        </p:txBody>
      </p:sp>
    </p:spTree>
    <p:extLst>
      <p:ext uri="{BB962C8B-B14F-4D97-AF65-F5344CB8AC3E}">
        <p14:creationId xmlns:p14="http://schemas.microsoft.com/office/powerpoint/2010/main" val="1808630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F72A7B-EDF0-51F3-21BE-4E2BBB80F5A9}"/>
              </a:ext>
            </a:extLst>
          </p:cNvPr>
          <p:cNvSpPr/>
          <p:nvPr/>
        </p:nvSpPr>
        <p:spPr>
          <a:xfrm>
            <a:off x="7607300" y="4118"/>
            <a:ext cx="4584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CDA55A-F79F-8C15-1012-E391E2F7915F}"/>
              </a:ext>
            </a:extLst>
          </p:cNvPr>
          <p:cNvSpPr txBox="1"/>
          <p:nvPr/>
        </p:nvSpPr>
        <p:spPr>
          <a:xfrm>
            <a:off x="967534" y="2767280"/>
            <a:ext cx="5964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/>
              <a:t>CONTACT 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29F36-7271-6028-6BAF-02D9EACC8BD3}"/>
              </a:ext>
            </a:extLst>
          </p:cNvPr>
          <p:cNvSpPr txBox="1"/>
          <p:nvPr/>
        </p:nvSpPr>
        <p:spPr>
          <a:xfrm>
            <a:off x="8298197" y="1387959"/>
            <a:ext cx="3554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WEBSITE: </a:t>
            </a:r>
            <a:r>
              <a:rPr lang="en-US" sz="2800" dirty="0" err="1">
                <a:solidFill>
                  <a:schemeClr val="bg1"/>
                </a:solidFill>
              </a:rPr>
              <a:t>lanit.services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F34BF6-580A-8E12-2478-0090CD67AEF4}"/>
              </a:ext>
            </a:extLst>
          </p:cNvPr>
          <p:cNvSpPr txBox="1"/>
          <p:nvPr/>
        </p:nvSpPr>
        <p:spPr>
          <a:xfrm>
            <a:off x="8039344" y="3167389"/>
            <a:ext cx="4072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EMAIL: </a:t>
            </a:r>
            <a:r>
              <a:rPr lang="en-US" sz="2800" dirty="0" err="1">
                <a:solidFill>
                  <a:schemeClr val="bg1"/>
                </a:solidFill>
              </a:rPr>
              <a:t>info@lanit.services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D233D6-B4C3-EB86-4E44-AB225BFAC1E4}"/>
              </a:ext>
            </a:extLst>
          </p:cNvPr>
          <p:cNvSpPr txBox="1"/>
          <p:nvPr/>
        </p:nvSpPr>
        <p:spPr>
          <a:xfrm>
            <a:off x="8195669" y="4946821"/>
            <a:ext cx="3759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PHONE: 1-888-400-1526</a:t>
            </a:r>
          </a:p>
        </p:txBody>
      </p:sp>
    </p:spTree>
    <p:extLst>
      <p:ext uri="{BB962C8B-B14F-4D97-AF65-F5344CB8AC3E}">
        <p14:creationId xmlns:p14="http://schemas.microsoft.com/office/powerpoint/2010/main" val="3572159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picture containing shape">
            <a:extLst>
              <a:ext uri="{FF2B5EF4-FFF2-40B4-BE49-F238E27FC236}">
                <a16:creationId xmlns:a16="http://schemas.microsoft.com/office/drawing/2014/main" id="{4BAFAFC5-9EDB-9140-8611-8C18DE9C0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881" y="2881161"/>
            <a:ext cx="3320238" cy="1095678"/>
          </a:xfrm>
          <a:prstGeom prst="rect">
            <a:avLst/>
          </a:prstGeom>
          <a:ln>
            <a:solidFill>
              <a:srgbClr val="1C79C6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07FDF9F-8F2C-EFDC-29ED-3878C32467DB}"/>
              </a:ext>
            </a:extLst>
          </p:cNvPr>
          <p:cNvSpPr/>
          <p:nvPr/>
        </p:nvSpPr>
        <p:spPr>
          <a:xfrm>
            <a:off x="3909343" y="607459"/>
            <a:ext cx="4373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OUR IDENTITY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6957B6-A2C3-D532-F5F0-8BFAB6CBFEAA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38387" y="3429000"/>
            <a:ext cx="3797494" cy="0"/>
          </a:xfrm>
          <a:prstGeom prst="line">
            <a:avLst/>
          </a:prstGeom>
          <a:ln w="57150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17EE9C-DEB2-6157-EEAA-C4CCA65EA970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756119" y="3429000"/>
            <a:ext cx="3815771" cy="0"/>
          </a:xfrm>
          <a:prstGeom prst="line">
            <a:avLst/>
          </a:prstGeom>
          <a:ln w="57150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55F54D-A415-6910-A878-0240636BD461}"/>
              </a:ext>
            </a:extLst>
          </p:cNvPr>
          <p:cNvCxnSpPr>
            <a:cxnSpLocks/>
            <a:stCxn id="4" idx="0"/>
            <a:endCxn id="6" idx="2"/>
          </p:cNvCxnSpPr>
          <p:nvPr/>
        </p:nvCxnSpPr>
        <p:spPr>
          <a:xfrm flipV="1">
            <a:off x="6096000" y="1530789"/>
            <a:ext cx="0" cy="1350372"/>
          </a:xfrm>
          <a:prstGeom prst="line">
            <a:avLst/>
          </a:prstGeom>
          <a:ln w="57150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A3C3A-13D9-E2A9-843E-5F79363DF05F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96000" y="3976839"/>
            <a:ext cx="0" cy="2058572"/>
          </a:xfrm>
          <a:prstGeom prst="line">
            <a:avLst/>
          </a:prstGeom>
          <a:ln w="57150"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327FB75-FFF1-BD6B-1018-C41D46B0F790}"/>
              </a:ext>
            </a:extLst>
          </p:cNvPr>
          <p:cNvSpPr/>
          <p:nvPr/>
        </p:nvSpPr>
        <p:spPr>
          <a:xfrm>
            <a:off x="3913355" y="673504"/>
            <a:ext cx="4373313" cy="737164"/>
          </a:xfrm>
          <a:prstGeom prst="roundRect">
            <a:avLst/>
          </a:prstGeom>
          <a:noFill/>
          <a:ln w="57150">
            <a:solidFill>
              <a:srgbClr val="1C79C6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EC57C5-54F2-B837-61BC-1E86D17BE533}"/>
              </a:ext>
            </a:extLst>
          </p:cNvPr>
          <p:cNvSpPr/>
          <p:nvPr/>
        </p:nvSpPr>
        <p:spPr>
          <a:xfrm rot="16200000">
            <a:off x="1107084" y="4576826"/>
            <a:ext cx="1015663" cy="195305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spc="5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</a:rPr>
              <a:t>OUR TEAMS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spc="5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</a:rPr>
              <a:t>COMBINED YEARS OF EXPERIENCE</a:t>
            </a:r>
            <a:endParaRPr kumimoji="0" lang="en-US" b="1" i="0" u="none" strike="noStrike" kern="1200" cap="none" spc="50" normalizeH="0" baseline="0" noProof="0" dirty="0">
              <a:ln w="0"/>
              <a:solidFill>
                <a:srgbClr val="1C79C6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1F212F6-31CD-3683-15C3-B0919EF9192B}"/>
              </a:ext>
            </a:extLst>
          </p:cNvPr>
          <p:cNvSpPr/>
          <p:nvPr/>
        </p:nvSpPr>
        <p:spPr>
          <a:xfrm rot="16200000">
            <a:off x="1159001" y="2083572"/>
            <a:ext cx="738664" cy="1779892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spc="5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</a:rPr>
              <a:t>YEARS IN BUSINESS</a:t>
            </a:r>
            <a:endParaRPr kumimoji="0" lang="en-US" b="1" i="0" u="none" strike="noStrike" kern="1200" cap="none" spc="50" normalizeH="0" baseline="0" noProof="0" dirty="0">
              <a:ln w="0"/>
              <a:solidFill>
                <a:srgbClr val="1C79C6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27B1A3F-EDF6-1FE8-3152-53A075EC8AE1}"/>
              </a:ext>
            </a:extLst>
          </p:cNvPr>
          <p:cNvSpPr/>
          <p:nvPr/>
        </p:nvSpPr>
        <p:spPr>
          <a:xfrm rot="5400000">
            <a:off x="10170484" y="2083571"/>
            <a:ext cx="1015663" cy="1779892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OUR </a:t>
            </a:r>
            <a:r>
              <a:rPr kumimoji="0" lang="en-US" b="1" i="1" u="none" strike="noStrike" kern="1200" cap="none" spc="50" normalizeH="0" baseline="0" noProof="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RECENT</a:t>
            </a:r>
            <a: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DELIVERY</a:t>
            </a:r>
            <a:b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HISTORY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EFB773B-225F-5442-7D77-3E2B535FE82D}"/>
              </a:ext>
            </a:extLst>
          </p:cNvPr>
          <p:cNvSpPr/>
          <p:nvPr/>
        </p:nvSpPr>
        <p:spPr>
          <a:xfrm rot="5400000">
            <a:off x="10173274" y="4662530"/>
            <a:ext cx="738664" cy="2058567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OUR MAIN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50" normalizeH="0" baseline="0" noProof="0" dirty="0">
                <a:ln w="0"/>
                <a:solidFill>
                  <a:srgbClr val="1C79C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CORE ADVANTAGE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B867D06-D350-9510-C9BF-7CF74EC7DF2E}"/>
              </a:ext>
            </a:extLst>
          </p:cNvPr>
          <p:cNvSpPr/>
          <p:nvPr/>
        </p:nvSpPr>
        <p:spPr>
          <a:xfrm>
            <a:off x="2989718" y="1683912"/>
            <a:ext cx="2379291" cy="92333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17 YEARS</a:t>
            </a:r>
          </a:p>
          <a:p>
            <a:pPr algn="ctr"/>
            <a:r>
              <a:rPr lang="en-US" sz="1400" dirty="0"/>
              <a:t>Founded in 2007</a:t>
            </a:r>
            <a:endParaRPr lang="en-US" sz="105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45C9D7-4409-4E3B-246E-AA6E85DB7318}"/>
              </a:ext>
            </a:extLst>
          </p:cNvPr>
          <p:cNvSpPr/>
          <p:nvPr/>
        </p:nvSpPr>
        <p:spPr>
          <a:xfrm>
            <a:off x="2989718" y="4403616"/>
            <a:ext cx="2379287" cy="98582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20 ON STAFF</a:t>
            </a:r>
          </a:p>
          <a:p>
            <a:pPr algn="ctr"/>
            <a:r>
              <a:rPr lang="en-US" sz="1400" dirty="0"/>
              <a:t>390 Years Of IT</a:t>
            </a:r>
          </a:p>
          <a:p>
            <a:pPr algn="ctr"/>
            <a:r>
              <a:rPr lang="en-US" sz="1400" dirty="0"/>
              <a:t>Professional Experience</a:t>
            </a:r>
            <a:endParaRPr lang="en-US" sz="8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1B4717-ABA5-3496-1AE5-44366025C294}"/>
              </a:ext>
            </a:extLst>
          </p:cNvPr>
          <p:cNvSpPr/>
          <p:nvPr/>
        </p:nvSpPr>
        <p:spPr>
          <a:xfrm>
            <a:off x="6854662" y="4403615"/>
            <a:ext cx="2443683" cy="98582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DELIVERY OF ELITE IT SERVICES</a:t>
            </a:r>
            <a:endParaRPr lang="en-US" sz="7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939AD43-D7E7-C4A8-2D3C-23E637048356}"/>
              </a:ext>
            </a:extLst>
          </p:cNvPr>
          <p:cNvSpPr/>
          <p:nvPr/>
        </p:nvSpPr>
        <p:spPr>
          <a:xfrm>
            <a:off x="6854662" y="1680579"/>
            <a:ext cx="2443682" cy="92333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PROJECTS</a:t>
            </a:r>
          </a:p>
          <a:p>
            <a:pPr algn="ctr"/>
            <a:r>
              <a:rPr lang="en-US" sz="1400" u="sng" dirty="0">
                <a:solidFill>
                  <a:schemeClr val="bg1"/>
                </a:solidFill>
              </a:rPr>
              <a:t>65</a:t>
            </a:r>
            <a:r>
              <a:rPr lang="en-US" sz="1400" dirty="0"/>
              <a:t> Projects Completed</a:t>
            </a:r>
          </a:p>
          <a:p>
            <a:pPr algn="ctr"/>
            <a:r>
              <a:rPr lang="en-US" sz="1400" dirty="0"/>
              <a:t> in 2023</a:t>
            </a:r>
            <a:endParaRPr lang="en-US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01CDB-A4D1-81ED-200A-1357C66E2D9B}"/>
              </a:ext>
            </a:extLst>
          </p:cNvPr>
          <p:cNvSpPr txBox="1"/>
          <p:nvPr/>
        </p:nvSpPr>
        <p:spPr>
          <a:xfrm>
            <a:off x="5929184" y="3612737"/>
            <a:ext cx="1850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SERVICES</a:t>
            </a:r>
          </a:p>
        </p:txBody>
      </p:sp>
    </p:spTree>
    <p:extLst>
      <p:ext uri="{BB962C8B-B14F-4D97-AF65-F5344CB8AC3E}">
        <p14:creationId xmlns:p14="http://schemas.microsoft.com/office/powerpoint/2010/main" val="4094795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F72A7B-EDF0-51F3-21BE-4E2BBB80F5A9}"/>
              </a:ext>
            </a:extLst>
          </p:cNvPr>
          <p:cNvSpPr>
            <a:spLocks/>
          </p:cNvSpPr>
          <p:nvPr/>
        </p:nvSpPr>
        <p:spPr>
          <a:xfrm>
            <a:off x="0" y="0"/>
            <a:ext cx="4584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CC6DE-46BA-614F-7016-F74BD4335A73}"/>
              </a:ext>
            </a:extLst>
          </p:cNvPr>
          <p:cNvSpPr txBox="1"/>
          <p:nvPr/>
        </p:nvSpPr>
        <p:spPr>
          <a:xfrm>
            <a:off x="158750" y="18415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TECHNCIAL SERVICES OVERVIEW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F21EA-81C3-BCC1-13ED-5A2F5A99A044}"/>
              </a:ext>
            </a:extLst>
          </p:cNvPr>
          <p:cNvSpPr txBox="1"/>
          <p:nvPr/>
        </p:nvSpPr>
        <p:spPr>
          <a:xfrm>
            <a:off x="79374" y="1154669"/>
            <a:ext cx="458469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 Infrastructure Design &amp; Architecture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Software Design &amp; Architecture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Remote Monitoring &amp; Management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Back Up &amp; Disaster Recovery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 Strategy Consulting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Systems Optimization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Cloud Migration Consulting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 Relocation Planning</a:t>
            </a:r>
            <a:b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Website Design &amp; Consulting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817535-EA31-BC78-724D-F9F1D308CC3A}"/>
              </a:ext>
            </a:extLst>
          </p:cNvPr>
          <p:cNvCxnSpPr>
            <a:cxnSpLocks/>
          </p:cNvCxnSpPr>
          <p:nvPr/>
        </p:nvCxnSpPr>
        <p:spPr>
          <a:xfrm>
            <a:off x="0" y="762000"/>
            <a:ext cx="4584700" cy="0"/>
          </a:xfrm>
          <a:prstGeom prst="line">
            <a:avLst/>
          </a:prstGeom>
          <a:ln w="76200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EECBD25-2BBD-2F6A-8FF4-1E833626531B}"/>
              </a:ext>
            </a:extLst>
          </p:cNvPr>
          <p:cNvSpPr txBox="1"/>
          <p:nvPr/>
        </p:nvSpPr>
        <p:spPr>
          <a:xfrm>
            <a:off x="5962650" y="122595"/>
            <a:ext cx="5581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C79C6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WHAT WE ARE KNOWN FOR!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C67852-8AA0-C14D-E418-17E89B34D0F5}"/>
              </a:ext>
            </a:extLst>
          </p:cNvPr>
          <p:cNvCxnSpPr>
            <a:cxnSpLocks/>
          </p:cNvCxnSpPr>
          <p:nvPr/>
        </p:nvCxnSpPr>
        <p:spPr>
          <a:xfrm>
            <a:off x="4584700" y="762000"/>
            <a:ext cx="7607300" cy="0"/>
          </a:xfrm>
          <a:prstGeom prst="line">
            <a:avLst/>
          </a:prstGeom>
          <a:ln w="76200">
            <a:solidFill>
              <a:srgbClr val="1C79C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CD7F6FDC-52E0-B629-6DC5-0B4370977E65}"/>
              </a:ext>
            </a:extLst>
          </p:cNvPr>
          <p:cNvGrpSpPr/>
          <p:nvPr/>
        </p:nvGrpSpPr>
        <p:grpSpPr>
          <a:xfrm>
            <a:off x="4664075" y="1144862"/>
            <a:ext cx="6191252" cy="1320170"/>
            <a:chOff x="4664075" y="1144862"/>
            <a:chExt cx="6191252" cy="132017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550369-319E-1D5A-4880-927D39FA7908}"/>
                </a:ext>
              </a:extLst>
            </p:cNvPr>
            <p:cNvSpPr txBox="1"/>
            <p:nvPr/>
          </p:nvSpPr>
          <p:spPr>
            <a:xfrm>
              <a:off x="4714877" y="1144862"/>
              <a:ext cx="614045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sng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Rapid 2</a:t>
              </a:r>
              <a:r>
                <a:rPr kumimoji="0" lang="en-US" sz="2000" b="0" i="0" u="sng" strike="noStrike" kern="1200" cap="none" spc="0" normalizeH="0" baseline="3000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nd</a:t>
              </a:r>
              <a:r>
                <a:rPr kumimoji="0" lang="en-US" sz="2000" b="0" i="0" u="sng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Pair of Eyes Consulting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312327-DF75-96BA-D6B8-003BFB1C0F85}"/>
                </a:ext>
              </a:extLst>
            </p:cNvPr>
            <p:cNvSpPr txBox="1"/>
            <p:nvPr/>
          </p:nvSpPr>
          <p:spPr>
            <a:xfrm>
              <a:off x="4664075" y="1541702"/>
              <a:ext cx="611505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 Specialize In Keeping Vendors You Partner With Honest, And Our “2POE” Full IT Service Gives You Assurance And Ensures Vendor Accountability.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45499D4-C38F-B74F-4FCC-99C6DEF9731F}"/>
              </a:ext>
            </a:extLst>
          </p:cNvPr>
          <p:cNvGrpSpPr/>
          <p:nvPr/>
        </p:nvGrpSpPr>
        <p:grpSpPr>
          <a:xfrm>
            <a:off x="4664075" y="2466633"/>
            <a:ext cx="6191252" cy="1297444"/>
            <a:chOff x="4664075" y="2396370"/>
            <a:chExt cx="6191252" cy="129744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EF28986-5813-678E-AB98-C5C18F8B6872}"/>
                </a:ext>
              </a:extLst>
            </p:cNvPr>
            <p:cNvSpPr txBox="1"/>
            <p:nvPr/>
          </p:nvSpPr>
          <p:spPr>
            <a:xfrm>
              <a:off x="4714877" y="2396370"/>
              <a:ext cx="614045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sng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Surveillance Build and Deployment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46DC809-8CA5-9BBC-9095-09B80EE3057D}"/>
                </a:ext>
              </a:extLst>
            </p:cNvPr>
            <p:cNvSpPr txBox="1"/>
            <p:nvPr/>
          </p:nvSpPr>
          <p:spPr>
            <a:xfrm>
              <a:off x="4664075" y="2770484"/>
              <a:ext cx="611505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 Help Businesses Adopt And Maintain Next-Generation Surveillance Solutions To Secure Their Infrastructure And Business Investments.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0B07BC9-878E-73EA-CF0F-D721E122E527}"/>
              </a:ext>
            </a:extLst>
          </p:cNvPr>
          <p:cNvGrpSpPr/>
          <p:nvPr/>
        </p:nvGrpSpPr>
        <p:grpSpPr>
          <a:xfrm>
            <a:off x="4664075" y="3765678"/>
            <a:ext cx="6191252" cy="1018844"/>
            <a:chOff x="4664075" y="3645724"/>
            <a:chExt cx="6191252" cy="101884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CE732E-5F60-1151-ED48-2043EE80B612}"/>
                </a:ext>
              </a:extLst>
            </p:cNvPr>
            <p:cNvSpPr txBox="1"/>
            <p:nvPr/>
          </p:nvSpPr>
          <p:spPr>
            <a:xfrm>
              <a:off x="4714877" y="3645724"/>
              <a:ext cx="614045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sng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Rapid Packet Analysis Support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6946499-C04A-58E7-D885-8973972264BD}"/>
                </a:ext>
              </a:extLst>
            </p:cNvPr>
            <p:cNvSpPr txBox="1"/>
            <p:nvPr/>
          </p:nvSpPr>
          <p:spPr>
            <a:xfrm>
              <a:off x="4664075" y="4018237"/>
              <a:ext cx="61150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 Support Businesses Through Tough Technical Challenges By Providing Rapid Packet Analysis Support. 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E50C5B3-53C3-C948-3D1D-9651ACB6A97A}"/>
              </a:ext>
            </a:extLst>
          </p:cNvPr>
          <p:cNvGrpSpPr/>
          <p:nvPr/>
        </p:nvGrpSpPr>
        <p:grpSpPr>
          <a:xfrm>
            <a:off x="4635502" y="4839989"/>
            <a:ext cx="6219825" cy="1024620"/>
            <a:chOff x="4635502" y="4839989"/>
            <a:chExt cx="6219825" cy="10246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722179-4AE6-905A-BFD3-6A6770729168}"/>
                </a:ext>
              </a:extLst>
            </p:cNvPr>
            <p:cNvSpPr txBox="1"/>
            <p:nvPr/>
          </p:nvSpPr>
          <p:spPr>
            <a:xfrm>
              <a:off x="4714877" y="4839989"/>
              <a:ext cx="614045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sng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Next-Gen Door Access Security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C64DC80-CC0F-ADEE-EC21-21CAD68135D9}"/>
                </a:ext>
              </a:extLst>
            </p:cNvPr>
            <p:cNvSpPr txBox="1"/>
            <p:nvPr/>
          </p:nvSpPr>
          <p:spPr>
            <a:xfrm>
              <a:off x="4635502" y="5218278"/>
              <a:ext cx="611505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1C79C6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 Help Businesses Secure Their Doors With A System That Adapts and Grows With Their Needs.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7610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erial view of a building&#10;&#10;Description automatically generated">
            <a:extLst>
              <a:ext uri="{FF2B5EF4-FFF2-40B4-BE49-F238E27FC236}">
                <a16:creationId xmlns:a16="http://schemas.microsoft.com/office/drawing/2014/main" id="{6257A79E-DF3A-54BB-E4A4-31AA7D7737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90304" cy="6365809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37C62457-6B75-73A1-040F-87C5DD4396F9}"/>
              </a:ext>
            </a:extLst>
          </p:cNvPr>
          <p:cNvSpPr/>
          <p:nvPr/>
        </p:nvSpPr>
        <p:spPr>
          <a:xfrm>
            <a:off x="3580983" y="3870689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8E2AE182-492B-0848-9010-DA181725C5FD}"/>
              </a:ext>
            </a:extLst>
          </p:cNvPr>
          <p:cNvSpPr/>
          <p:nvPr/>
        </p:nvSpPr>
        <p:spPr>
          <a:xfrm rot="2506765">
            <a:off x="1535614" y="3666097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DF5F851E-998C-A155-566B-E45B6FB61EA6}"/>
              </a:ext>
            </a:extLst>
          </p:cNvPr>
          <p:cNvSpPr/>
          <p:nvPr/>
        </p:nvSpPr>
        <p:spPr>
          <a:xfrm rot="5730690">
            <a:off x="1341530" y="1934418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EC59EB9-DDA6-E6D2-C36F-B5CDDDCB7074}"/>
              </a:ext>
            </a:extLst>
          </p:cNvPr>
          <p:cNvSpPr/>
          <p:nvPr/>
        </p:nvSpPr>
        <p:spPr>
          <a:xfrm rot="8363734">
            <a:off x="1702988" y="781617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r>
              <a:rPr lang="en-US" sz="1200" dirty="0"/>
              <a:t>`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B07B0E9E-3A12-71B6-E4D0-8170893ACEB9}"/>
              </a:ext>
            </a:extLst>
          </p:cNvPr>
          <p:cNvSpPr/>
          <p:nvPr/>
        </p:nvSpPr>
        <p:spPr>
          <a:xfrm rot="11848236">
            <a:off x="3936328" y="335410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34F26EE-855A-2DFC-28E0-C10B9EC103BA}"/>
              </a:ext>
            </a:extLst>
          </p:cNvPr>
          <p:cNvSpPr/>
          <p:nvPr/>
        </p:nvSpPr>
        <p:spPr>
          <a:xfrm rot="10800000">
            <a:off x="2713237" y="197281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16" name="Heptagon 15">
            <a:extLst>
              <a:ext uri="{FF2B5EF4-FFF2-40B4-BE49-F238E27FC236}">
                <a16:creationId xmlns:a16="http://schemas.microsoft.com/office/drawing/2014/main" id="{EAD54F56-FC1C-76E2-DE33-2641992009FB}"/>
              </a:ext>
            </a:extLst>
          </p:cNvPr>
          <p:cNvSpPr/>
          <p:nvPr/>
        </p:nvSpPr>
        <p:spPr>
          <a:xfrm>
            <a:off x="3027179" y="889567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7" name="Heptagon 16">
            <a:extLst>
              <a:ext uri="{FF2B5EF4-FFF2-40B4-BE49-F238E27FC236}">
                <a16:creationId xmlns:a16="http://schemas.microsoft.com/office/drawing/2014/main" id="{24E60F16-020C-871B-3944-9A51A4BE420E}"/>
              </a:ext>
            </a:extLst>
          </p:cNvPr>
          <p:cNvSpPr/>
          <p:nvPr/>
        </p:nvSpPr>
        <p:spPr>
          <a:xfrm rot="1009876">
            <a:off x="4110754" y="979048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8" name="Heptagon 17">
            <a:extLst>
              <a:ext uri="{FF2B5EF4-FFF2-40B4-BE49-F238E27FC236}">
                <a16:creationId xmlns:a16="http://schemas.microsoft.com/office/drawing/2014/main" id="{21A65F7B-B28E-89D8-A70F-E1EC5659F45E}"/>
              </a:ext>
            </a:extLst>
          </p:cNvPr>
          <p:cNvSpPr/>
          <p:nvPr/>
        </p:nvSpPr>
        <p:spPr>
          <a:xfrm>
            <a:off x="3915522" y="3560095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9" name="Heptagon 18">
            <a:extLst>
              <a:ext uri="{FF2B5EF4-FFF2-40B4-BE49-F238E27FC236}">
                <a16:creationId xmlns:a16="http://schemas.microsoft.com/office/drawing/2014/main" id="{CC9C7077-448C-7EC7-93F1-11A30E10B91C}"/>
              </a:ext>
            </a:extLst>
          </p:cNvPr>
          <p:cNvSpPr/>
          <p:nvPr/>
        </p:nvSpPr>
        <p:spPr>
          <a:xfrm rot="2301152">
            <a:off x="2189297" y="3515351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20" name="Heptagon 19">
            <a:extLst>
              <a:ext uri="{FF2B5EF4-FFF2-40B4-BE49-F238E27FC236}">
                <a16:creationId xmlns:a16="http://schemas.microsoft.com/office/drawing/2014/main" id="{D246ADA2-6559-13B6-F9FF-E09DCDEBB776}"/>
              </a:ext>
            </a:extLst>
          </p:cNvPr>
          <p:cNvSpPr/>
          <p:nvPr/>
        </p:nvSpPr>
        <p:spPr>
          <a:xfrm rot="5400000">
            <a:off x="2189296" y="2218813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21" name="Heptagon 20">
            <a:extLst>
              <a:ext uri="{FF2B5EF4-FFF2-40B4-BE49-F238E27FC236}">
                <a16:creationId xmlns:a16="http://schemas.microsoft.com/office/drawing/2014/main" id="{D619165E-D2D6-9DAA-A702-956D8F8F5475}"/>
              </a:ext>
            </a:extLst>
          </p:cNvPr>
          <p:cNvSpPr/>
          <p:nvPr/>
        </p:nvSpPr>
        <p:spPr>
          <a:xfrm rot="8517298">
            <a:off x="2318469" y="1395138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499F40B-2AEB-0292-2D4A-783FA902E27C}"/>
              </a:ext>
            </a:extLst>
          </p:cNvPr>
          <p:cNvSpPr/>
          <p:nvPr/>
        </p:nvSpPr>
        <p:spPr>
          <a:xfrm rot="11756812">
            <a:off x="4244962" y="2918793"/>
            <a:ext cx="1048479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22" name="Heptagon 21">
            <a:extLst>
              <a:ext uri="{FF2B5EF4-FFF2-40B4-BE49-F238E27FC236}">
                <a16:creationId xmlns:a16="http://schemas.microsoft.com/office/drawing/2014/main" id="{AB1944F7-2A69-49AE-F76E-76472F7F9CE9}"/>
              </a:ext>
            </a:extLst>
          </p:cNvPr>
          <p:cNvSpPr/>
          <p:nvPr/>
        </p:nvSpPr>
        <p:spPr>
          <a:xfrm rot="958423">
            <a:off x="4425276" y="3674338"/>
            <a:ext cx="432820" cy="444227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8785C1E-6ED2-4D5A-ABD6-AC21E31C1065}"/>
              </a:ext>
            </a:extLst>
          </p:cNvPr>
          <p:cNvSpPr/>
          <p:nvPr/>
        </p:nvSpPr>
        <p:spPr>
          <a:xfrm>
            <a:off x="5147389" y="0"/>
            <a:ext cx="2133748" cy="6365809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PRIVACY</a:t>
            </a:r>
            <a:br>
              <a:rPr lang="en-US" dirty="0"/>
            </a:br>
            <a:r>
              <a:rPr lang="en-US" dirty="0"/>
              <a:t>ZONE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73BF4-9BB9-56FE-C6D9-78370E0C4085}"/>
              </a:ext>
            </a:extLst>
          </p:cNvPr>
          <p:cNvSpPr txBox="1"/>
          <p:nvPr/>
        </p:nvSpPr>
        <p:spPr>
          <a:xfrm>
            <a:off x="7491142" y="131260"/>
            <a:ext cx="46465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APOSTOLIC CAMPGROUND</a:t>
            </a:r>
            <a:br>
              <a:rPr lang="en-US" sz="2800" b="1" dirty="0"/>
            </a:br>
            <a:r>
              <a:rPr lang="en-US" sz="2800" b="1" dirty="0"/>
              <a:t>SURVEILLANCE PROJECT</a:t>
            </a:r>
          </a:p>
        </p:txBody>
      </p:sp>
      <p:pic>
        <p:nvPicPr>
          <p:cNvPr id="26" name="Picture 25" descr="A picture containing shape">
            <a:extLst>
              <a:ext uri="{FF2B5EF4-FFF2-40B4-BE49-F238E27FC236}">
                <a16:creationId xmlns:a16="http://schemas.microsoft.com/office/drawing/2014/main" id="{49D56B76-62EB-74CA-64CF-E9464D5BB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8B76FB0-3CB6-A0AF-6AF5-EFC66AC86E47}"/>
              </a:ext>
            </a:extLst>
          </p:cNvPr>
          <p:cNvSpPr txBox="1"/>
          <p:nvPr/>
        </p:nvSpPr>
        <p:spPr>
          <a:xfrm>
            <a:off x="7216062" y="2786267"/>
            <a:ext cx="4912179" cy="4370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Ubiquiti 7 Camera Design for Tabernacle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2k Video Quality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Wide Angle Lens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Remote Viewing From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Mobile Phone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Computer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Tablet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Infrared Night Vision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Motion Detection and Alerting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Records Realtime Audio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Sound Detection and Alerting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Weatherproof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/>
              <a:t>A.I. Object/Person/Vehicle Detection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72AF546-3AE5-3639-8400-45A33D4BA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7852" y="1085367"/>
            <a:ext cx="2484041" cy="167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1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houses with a lawn">
            <a:extLst>
              <a:ext uri="{FF2B5EF4-FFF2-40B4-BE49-F238E27FC236}">
                <a16:creationId xmlns:a16="http://schemas.microsoft.com/office/drawing/2014/main" id="{E5F2253F-5D44-F819-606A-A48CEF77E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04" y="218054"/>
            <a:ext cx="10340592" cy="6167805"/>
          </a:xfrm>
          <a:prstGeom prst="rect">
            <a:avLst/>
          </a:prstGeom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E25137FB-93A5-C1B3-B084-9EC2426412A6}"/>
              </a:ext>
            </a:extLst>
          </p:cNvPr>
          <p:cNvSpPr/>
          <p:nvPr/>
        </p:nvSpPr>
        <p:spPr>
          <a:xfrm>
            <a:off x="2403390" y="3043663"/>
            <a:ext cx="420131" cy="407772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ircle: Hollow 6">
            <a:extLst>
              <a:ext uri="{FF2B5EF4-FFF2-40B4-BE49-F238E27FC236}">
                <a16:creationId xmlns:a16="http://schemas.microsoft.com/office/drawing/2014/main" id="{A2537DF0-6AC1-46B3-DD42-41E338EAB1E3}"/>
              </a:ext>
            </a:extLst>
          </p:cNvPr>
          <p:cNvSpPr/>
          <p:nvPr/>
        </p:nvSpPr>
        <p:spPr>
          <a:xfrm>
            <a:off x="4013887" y="2689433"/>
            <a:ext cx="261553" cy="407772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18FAD0A6-CF96-1020-3D73-C7A389DBFC41}"/>
              </a:ext>
            </a:extLst>
          </p:cNvPr>
          <p:cNvSpPr/>
          <p:nvPr/>
        </p:nvSpPr>
        <p:spPr>
          <a:xfrm rot="15537750">
            <a:off x="4087988" y="2363728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C597F244-E1ED-EFC0-847D-11ADB46652B3}"/>
              </a:ext>
            </a:extLst>
          </p:cNvPr>
          <p:cNvSpPr/>
          <p:nvPr/>
        </p:nvSpPr>
        <p:spPr>
          <a:xfrm rot="18833497">
            <a:off x="2428027" y="3135322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  <a:p>
            <a:pPr algn="ctr"/>
            <a:endParaRPr lang="en-US" sz="1200" dirty="0"/>
          </a:p>
        </p:txBody>
      </p:sp>
      <p:sp>
        <p:nvSpPr>
          <p:cNvPr id="10" name="Callout: Down Arrow 9">
            <a:extLst>
              <a:ext uri="{FF2B5EF4-FFF2-40B4-BE49-F238E27FC236}">
                <a16:creationId xmlns:a16="http://schemas.microsoft.com/office/drawing/2014/main" id="{8D5C3795-15B3-AABA-A6D8-15B060EF3E4E}"/>
              </a:ext>
            </a:extLst>
          </p:cNvPr>
          <p:cNvSpPr/>
          <p:nvPr/>
        </p:nvSpPr>
        <p:spPr>
          <a:xfrm>
            <a:off x="3106180" y="1209067"/>
            <a:ext cx="2076966" cy="1398350"/>
          </a:xfrm>
          <a:prstGeom prst="down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Faces Main Entrance Walkway</a:t>
            </a:r>
          </a:p>
        </p:txBody>
      </p:sp>
      <p:sp>
        <p:nvSpPr>
          <p:cNvPr id="11" name="Callout: Down Arrow 10">
            <a:extLst>
              <a:ext uri="{FF2B5EF4-FFF2-40B4-BE49-F238E27FC236}">
                <a16:creationId xmlns:a16="http://schemas.microsoft.com/office/drawing/2014/main" id="{76C2B144-18E0-9425-215B-9C229B73DB5B}"/>
              </a:ext>
            </a:extLst>
          </p:cNvPr>
          <p:cNvSpPr/>
          <p:nvPr/>
        </p:nvSpPr>
        <p:spPr>
          <a:xfrm>
            <a:off x="1571323" y="2212854"/>
            <a:ext cx="2076966" cy="777263"/>
          </a:xfrm>
          <a:prstGeom prst="down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Faces Hotel Walkway</a:t>
            </a:r>
          </a:p>
        </p:txBody>
      </p:sp>
      <p:pic>
        <p:nvPicPr>
          <p:cNvPr id="12" name="Picture 11" descr="A picture containing shape">
            <a:extLst>
              <a:ext uri="{FF2B5EF4-FFF2-40B4-BE49-F238E27FC236}">
                <a16:creationId xmlns:a16="http://schemas.microsoft.com/office/drawing/2014/main" id="{DA6ADBD2-115F-11B9-173A-5D0B6A301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49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uilding with a black door&#10;&#10;Description automatically generated">
            <a:extLst>
              <a:ext uri="{FF2B5EF4-FFF2-40B4-BE49-F238E27FC236}">
                <a16:creationId xmlns:a16="http://schemas.microsoft.com/office/drawing/2014/main" id="{8B575BF5-9465-7203-FF2B-76F770041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29" y="142103"/>
            <a:ext cx="11046941" cy="6213904"/>
          </a:xfrm>
          <a:prstGeom prst="rect">
            <a:avLst/>
          </a:prstGeom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C6B41EDF-9518-45BD-D42C-043406FF70B6}"/>
              </a:ext>
            </a:extLst>
          </p:cNvPr>
          <p:cNvSpPr/>
          <p:nvPr/>
        </p:nvSpPr>
        <p:spPr>
          <a:xfrm>
            <a:off x="7605582" y="2953265"/>
            <a:ext cx="420131" cy="407772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3DBE1A4-A78B-0D50-6D38-F9B3F81F4D4D}"/>
              </a:ext>
            </a:extLst>
          </p:cNvPr>
          <p:cNvSpPr/>
          <p:nvPr/>
        </p:nvSpPr>
        <p:spPr>
          <a:xfrm rot="3724397">
            <a:off x="6920607" y="2903837"/>
            <a:ext cx="1060704" cy="914400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</p:txBody>
      </p:sp>
      <p:sp>
        <p:nvSpPr>
          <p:cNvPr id="9" name="Callout: Down Arrow 8">
            <a:extLst>
              <a:ext uri="{FF2B5EF4-FFF2-40B4-BE49-F238E27FC236}">
                <a16:creationId xmlns:a16="http://schemas.microsoft.com/office/drawing/2014/main" id="{2E5E78B5-B197-A958-096C-35185166B96E}"/>
              </a:ext>
            </a:extLst>
          </p:cNvPr>
          <p:cNvSpPr/>
          <p:nvPr/>
        </p:nvSpPr>
        <p:spPr>
          <a:xfrm>
            <a:off x="6777164" y="1991500"/>
            <a:ext cx="2076966" cy="922637"/>
          </a:xfrm>
          <a:prstGeom prst="down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Faces Dining Building</a:t>
            </a:r>
            <a:br>
              <a:rPr lang="en-US" sz="1050" dirty="0"/>
            </a:br>
            <a:r>
              <a:rPr lang="en-US" sz="1050" dirty="0"/>
              <a:t>(Covering Street Area)</a:t>
            </a:r>
          </a:p>
        </p:txBody>
      </p:sp>
      <p:pic>
        <p:nvPicPr>
          <p:cNvPr id="10" name="Picture 9" descr="A picture containing shape">
            <a:extLst>
              <a:ext uri="{FF2B5EF4-FFF2-40B4-BE49-F238E27FC236}">
                <a16:creationId xmlns:a16="http://schemas.microsoft.com/office/drawing/2014/main" id="{BC0BA85C-28AE-0207-78B7-3044A3469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157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idewalk in a grassy area&#10;&#10;Description automatically generated">
            <a:extLst>
              <a:ext uri="{FF2B5EF4-FFF2-40B4-BE49-F238E27FC236}">
                <a16:creationId xmlns:a16="http://schemas.microsoft.com/office/drawing/2014/main" id="{E55AABA2-50CB-BB28-4A9A-F9AAD73E6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80" y="231690"/>
            <a:ext cx="10904839" cy="6133972"/>
          </a:xfrm>
          <a:prstGeom prst="rect">
            <a:avLst/>
          </a:prstGeom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98349A08-9DD2-6E74-59B6-F6C68577A3B6}"/>
              </a:ext>
            </a:extLst>
          </p:cNvPr>
          <p:cNvSpPr/>
          <p:nvPr/>
        </p:nvSpPr>
        <p:spPr>
          <a:xfrm>
            <a:off x="7790936" y="352054"/>
            <a:ext cx="317158" cy="278026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1F770B8-48FB-D78B-EFD5-07B9BEDF95DA}"/>
              </a:ext>
            </a:extLst>
          </p:cNvPr>
          <p:cNvSpPr/>
          <p:nvPr/>
        </p:nvSpPr>
        <p:spPr>
          <a:xfrm rot="2247695">
            <a:off x="7052190" y="349229"/>
            <a:ext cx="1060704" cy="1193326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</p:txBody>
      </p:sp>
      <p:sp>
        <p:nvSpPr>
          <p:cNvPr id="8" name="Callout: Left Arrow 7">
            <a:extLst>
              <a:ext uri="{FF2B5EF4-FFF2-40B4-BE49-F238E27FC236}">
                <a16:creationId xmlns:a16="http://schemas.microsoft.com/office/drawing/2014/main" id="{8212F82C-9D6C-F73D-778C-A78DA0E60F12}"/>
              </a:ext>
            </a:extLst>
          </p:cNvPr>
          <p:cNvSpPr/>
          <p:nvPr/>
        </p:nvSpPr>
        <p:spPr>
          <a:xfrm>
            <a:off x="8143618" y="240843"/>
            <a:ext cx="2067697" cy="46337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1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Faces Girls Dorm</a:t>
            </a:r>
          </a:p>
        </p:txBody>
      </p:sp>
      <p:pic>
        <p:nvPicPr>
          <p:cNvPr id="9" name="Picture 8" descr="A picture containing shape">
            <a:extLst>
              <a:ext uri="{FF2B5EF4-FFF2-40B4-BE49-F238E27FC236}">
                <a16:creationId xmlns:a16="http://schemas.microsoft.com/office/drawing/2014/main" id="{C1B109C3-8E54-F477-A066-0D9E77BCB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63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arge metal object in a yard&#10;&#10;Description automatically generated with medium confidence">
            <a:extLst>
              <a:ext uri="{FF2B5EF4-FFF2-40B4-BE49-F238E27FC236}">
                <a16:creationId xmlns:a16="http://schemas.microsoft.com/office/drawing/2014/main" id="{AC78429D-7446-0148-E07E-0AE8EB7FF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32" y="184697"/>
            <a:ext cx="10991336" cy="6182627"/>
          </a:xfrm>
          <a:prstGeom prst="rect">
            <a:avLst/>
          </a:prstGeom>
        </p:spPr>
      </p:pic>
      <p:sp>
        <p:nvSpPr>
          <p:cNvPr id="8" name="Circle: Hollow 7">
            <a:extLst>
              <a:ext uri="{FF2B5EF4-FFF2-40B4-BE49-F238E27FC236}">
                <a16:creationId xmlns:a16="http://schemas.microsoft.com/office/drawing/2014/main" id="{AB1F90EB-4958-8147-C587-8F65B4189DED}"/>
              </a:ext>
            </a:extLst>
          </p:cNvPr>
          <p:cNvSpPr/>
          <p:nvPr/>
        </p:nvSpPr>
        <p:spPr>
          <a:xfrm>
            <a:off x="8285205" y="1579203"/>
            <a:ext cx="420131" cy="407772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0A123F6-138C-C42B-F567-DBC532281F0E}"/>
              </a:ext>
            </a:extLst>
          </p:cNvPr>
          <p:cNvSpPr/>
          <p:nvPr/>
        </p:nvSpPr>
        <p:spPr>
          <a:xfrm rot="4835962">
            <a:off x="6589881" y="645744"/>
            <a:ext cx="1060704" cy="2776624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 </a:t>
            </a:r>
          </a:p>
        </p:txBody>
      </p:sp>
      <p:sp>
        <p:nvSpPr>
          <p:cNvPr id="11" name="Callout: Down Arrow 10">
            <a:extLst>
              <a:ext uri="{FF2B5EF4-FFF2-40B4-BE49-F238E27FC236}">
                <a16:creationId xmlns:a16="http://schemas.microsoft.com/office/drawing/2014/main" id="{A56C2184-3259-B5B0-1BA1-28FABF266D25}"/>
              </a:ext>
            </a:extLst>
          </p:cNvPr>
          <p:cNvSpPr/>
          <p:nvPr/>
        </p:nvSpPr>
        <p:spPr>
          <a:xfrm>
            <a:off x="7558472" y="265016"/>
            <a:ext cx="1873595" cy="1251767"/>
          </a:xfrm>
          <a:prstGeom prst="down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Faces Parking Lot</a:t>
            </a:r>
          </a:p>
        </p:txBody>
      </p:sp>
      <p:pic>
        <p:nvPicPr>
          <p:cNvPr id="12" name="Picture 11" descr="A picture containing shape">
            <a:extLst>
              <a:ext uri="{FF2B5EF4-FFF2-40B4-BE49-F238E27FC236}">
                <a16:creationId xmlns:a16="http://schemas.microsoft.com/office/drawing/2014/main" id="{3F1323BB-C047-1A9E-9C92-4CF1C2A2E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27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uilding with a black roof">
            <a:extLst>
              <a:ext uri="{FF2B5EF4-FFF2-40B4-BE49-F238E27FC236}">
                <a16:creationId xmlns:a16="http://schemas.microsoft.com/office/drawing/2014/main" id="{0D661CE1-9827-0E8F-BE18-8445B042E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1" y="147244"/>
            <a:ext cx="11101858" cy="6244796"/>
          </a:xfrm>
          <a:prstGeom prst="rect">
            <a:avLst/>
          </a:prstGeom>
        </p:spPr>
      </p:pic>
      <p:pic>
        <p:nvPicPr>
          <p:cNvPr id="6" name="Picture 5" descr="A picture containing shape">
            <a:extLst>
              <a:ext uri="{FF2B5EF4-FFF2-40B4-BE49-F238E27FC236}">
                <a16:creationId xmlns:a16="http://schemas.microsoft.com/office/drawing/2014/main" id="{C3371770-5759-0494-8703-1A7FB95D5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43" y="6447643"/>
            <a:ext cx="1055914" cy="347972"/>
          </a:xfrm>
          <a:prstGeom prst="rect">
            <a:avLst/>
          </a:prstGeom>
        </p:spPr>
      </p:pic>
      <p:sp>
        <p:nvSpPr>
          <p:cNvPr id="7" name="Circle: Hollow 6">
            <a:extLst>
              <a:ext uri="{FF2B5EF4-FFF2-40B4-BE49-F238E27FC236}">
                <a16:creationId xmlns:a16="http://schemas.microsoft.com/office/drawing/2014/main" id="{9102DE51-C6A0-19AC-3530-D7389F2AF778}"/>
              </a:ext>
            </a:extLst>
          </p:cNvPr>
          <p:cNvSpPr/>
          <p:nvPr/>
        </p:nvSpPr>
        <p:spPr>
          <a:xfrm>
            <a:off x="3398108" y="1445743"/>
            <a:ext cx="317158" cy="278026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1DBDE62-6F4D-662F-48CB-303BFA475CCE}"/>
              </a:ext>
            </a:extLst>
          </p:cNvPr>
          <p:cNvSpPr/>
          <p:nvPr/>
        </p:nvSpPr>
        <p:spPr>
          <a:xfrm rot="2247695">
            <a:off x="2515498" y="1436323"/>
            <a:ext cx="1377339" cy="1193326"/>
          </a:xfrm>
          <a:prstGeom prst="triangl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2k</a:t>
            </a:r>
          </a:p>
          <a:p>
            <a:pPr algn="ctr"/>
            <a:r>
              <a:rPr lang="en-US" sz="1200" dirty="0"/>
              <a:t>Cam</a:t>
            </a:r>
          </a:p>
        </p:txBody>
      </p:sp>
      <p:sp>
        <p:nvSpPr>
          <p:cNvPr id="9" name="Callout: Left Arrow 8">
            <a:extLst>
              <a:ext uri="{FF2B5EF4-FFF2-40B4-BE49-F238E27FC236}">
                <a16:creationId xmlns:a16="http://schemas.microsoft.com/office/drawing/2014/main" id="{95331036-C4F4-A080-2609-DC93D4526098}"/>
              </a:ext>
            </a:extLst>
          </p:cNvPr>
          <p:cNvSpPr/>
          <p:nvPr/>
        </p:nvSpPr>
        <p:spPr>
          <a:xfrm>
            <a:off x="3784905" y="1353067"/>
            <a:ext cx="2067697" cy="46337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1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Faces Main Road</a:t>
            </a:r>
          </a:p>
        </p:txBody>
      </p:sp>
    </p:spTree>
    <p:extLst>
      <p:ext uri="{BB962C8B-B14F-4D97-AF65-F5344CB8AC3E}">
        <p14:creationId xmlns:p14="http://schemas.microsoft.com/office/powerpoint/2010/main" val="786021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427</Words>
  <Application>Microsoft Office PowerPoint</Application>
  <PresentationFormat>Widescreen</PresentationFormat>
  <Paragraphs>116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Calibri Light</vt:lpstr>
      <vt:lpstr>Lato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joshua hill</dc:creator>
  <cp:lastModifiedBy>joshua hill</cp:lastModifiedBy>
  <cp:revision>1</cp:revision>
  <dcterms:created xsi:type="dcterms:W3CDTF">2024-03-17T21:14:26Z</dcterms:created>
  <dcterms:modified xsi:type="dcterms:W3CDTF">2024-03-18T01:29:53Z</dcterms:modified>
</cp:coreProperties>
</file>